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3" r:id="rId14"/>
    <p:sldId id="304" r:id="rId15"/>
    <p:sldId id="301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85507" autoAdjust="0"/>
  </p:normalViewPr>
  <p:slideViewPr>
    <p:cSldViewPr>
      <p:cViewPr varScale="1">
        <p:scale>
          <a:sx n="78" d="100"/>
          <a:sy n="78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9E5F-3362-4448-82FC-9B1D88B2BC2F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9AE5-8209-4291-97A8-DF535FF4A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9AE5-8209-4291-97A8-DF535FF4AD4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9AE5-8209-4291-97A8-DF535FF4AD4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E6EB-48E2-41CB-853D-17E65FD31C4A}" type="datetimeFigureOut">
              <a:rPr lang="en-US" smtClean="0"/>
              <a:pPr/>
              <a:t>10/8/2012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EC2C-51FC-4125-B51E-E11EFA9E48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rsl.inf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091" y="304800"/>
            <a:ext cx="6362109" cy="625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38125"/>
            <a:ext cx="5705475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334000"/>
            <a:ext cx="1409109" cy="13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52400"/>
            <a:ext cx="312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336600"/>
                </a:solidFill>
              </a:rPr>
              <a:t>Key Contact in your state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562600"/>
            <a:ext cx="1010694" cy="99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295525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768" y="150559"/>
            <a:ext cx="2638425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76400"/>
            <a:ext cx="2400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685800"/>
            <a:ext cx="8128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715" y="76200"/>
            <a:ext cx="655068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00"/>
                </a:solidFill>
              </a:rPr>
              <a:t>Quarterly Webinars!</a:t>
            </a:r>
            <a:endParaRPr lang="en-US" dirty="0">
              <a:solidFill>
                <a:srgbClr val="33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3263928"/>
        </p:xfrm>
        <a:graphic>
          <a:graphicData uri="http://schemas.openxmlformats.org/drawingml/2006/table">
            <a:tbl>
              <a:tblPr/>
              <a:tblGrid>
                <a:gridCol w="1295401"/>
                <a:gridCol w="5410199"/>
                <a:gridCol w="762001"/>
                <a:gridCol w="914399"/>
              </a:tblGrid>
              <a:tr h="542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Date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Event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Reg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Attend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9/20/2011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Innovations from America's Best Small Libraries 2011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396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211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12/14/2011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A Small But Powerful Webinar for Winning Big Support for Your Rural Library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488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212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3/27/2012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Adult Programs on a $0 Budget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997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578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6/7/2012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Best Kept Secret: Marketing the Small &amp; Rural Library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559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</a:rPr>
                        <a:t>268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749300"/>
            <a:ext cx="8128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809" y="304801"/>
            <a:ext cx="566039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Come join us! </a:t>
            </a:r>
            <a:r>
              <a:rPr lang="en-US" sz="4000" dirty="0" smtClean="0">
                <a:hlinkClick r:id="rId4"/>
              </a:rPr>
              <a:t>http://</a:t>
            </a:r>
            <a:r>
              <a:rPr lang="en-US" sz="4000" dirty="0" smtClean="0">
                <a:hlinkClick r:id="rId4"/>
              </a:rPr>
              <a:t>arsl.info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695"/>
            <a:ext cx="9144000" cy="688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2514600"/>
            <a:ext cx="37259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81000"/>
            <a:ext cx="579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336600"/>
                </a:solidFill>
              </a:rPr>
              <a:t>Join Rural Librarians from around the country!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650" y="533400"/>
            <a:ext cx="31051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00400"/>
            <a:ext cx="2847532" cy="27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58483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343400"/>
            <a:ext cx="1866309" cy="18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764189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34000"/>
            <a:ext cx="1409109" cy="13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35" y="533400"/>
            <a:ext cx="781086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334000"/>
            <a:ext cx="1409109" cy="13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985" y="990600"/>
            <a:ext cx="827981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660048"/>
            <a:ext cx="2094909" cy="205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76144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334000"/>
            <a:ext cx="1409109" cy="13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0769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334000"/>
            <a:ext cx="1409109" cy="13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78</Words>
  <Application>Microsoft Office PowerPoint</Application>
  <PresentationFormat>On-screen Show (4:3)</PresentationFormat>
  <Paragraphs>26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Key Contact in your state</vt:lpstr>
      <vt:lpstr>Slide 12</vt:lpstr>
      <vt:lpstr>Slide 13</vt:lpstr>
      <vt:lpstr>Quarterly Webinars!</vt:lpstr>
      <vt:lpstr>Slide 15</vt:lpstr>
      <vt:lpstr>Slide 16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petersoj</dc:creator>
  <cp:lastModifiedBy>petersoj</cp:lastModifiedBy>
  <cp:revision>210</cp:revision>
  <dcterms:created xsi:type="dcterms:W3CDTF">2011-11-28T23:41:10Z</dcterms:created>
  <dcterms:modified xsi:type="dcterms:W3CDTF">2012-10-08T17:44:36Z</dcterms:modified>
</cp:coreProperties>
</file>